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5755"/>
  </p:normalViewPr>
  <p:slideViewPr>
    <p:cSldViewPr snapToGrid="0" snapToObjects="1">
      <p:cViewPr varScale="1">
        <p:scale>
          <a:sx n="90" d="100"/>
          <a:sy n="90" d="100"/>
        </p:scale>
        <p:origin x="232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gif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62821-E81B-1446-86AE-BA794261D69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UW Fintech Bootcamp</a:t>
            </a:r>
            <a:br>
              <a:rPr lang="en-US" dirty="0"/>
            </a:br>
            <a:r>
              <a:rPr lang="en-US" dirty="0"/>
              <a:t>project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4FCE5F-CBBF-0A43-8AD5-24507A6213A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Will </a:t>
            </a:r>
            <a:r>
              <a:rPr lang="en-US" dirty="0" err="1"/>
              <a:t>Dittig</a:t>
            </a:r>
            <a:endParaRPr lang="en-US" dirty="0"/>
          </a:p>
          <a:p>
            <a:r>
              <a:rPr lang="en-US" dirty="0"/>
              <a:t>Jansen </a:t>
            </a:r>
            <a:r>
              <a:rPr lang="en-US" dirty="0" err="1"/>
              <a:t>Eichenlaub</a:t>
            </a:r>
            <a:endParaRPr lang="en-US" dirty="0"/>
          </a:p>
          <a:p>
            <a:r>
              <a:rPr lang="en-US" dirty="0"/>
              <a:t>Meghan Kennedy</a:t>
            </a:r>
          </a:p>
          <a:p>
            <a:r>
              <a:rPr lang="en-US" dirty="0"/>
              <a:t>Daniel McCaffrey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6884B5-6780-DD4E-BCB4-BDB5776D2524}"/>
              </a:ext>
            </a:extLst>
          </p:cNvPr>
          <p:cNvSpPr txBox="1"/>
          <p:nvPr/>
        </p:nvSpPr>
        <p:spPr>
          <a:xfrm>
            <a:off x="7546694" y="6076709"/>
            <a:ext cx="23728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December 2021</a:t>
            </a:r>
          </a:p>
        </p:txBody>
      </p:sp>
    </p:spTree>
    <p:extLst>
      <p:ext uri="{BB962C8B-B14F-4D97-AF65-F5344CB8AC3E}">
        <p14:creationId xmlns:p14="http://schemas.microsoft.com/office/powerpoint/2010/main" val="198110995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0A6F7-4C94-CC40-8023-E7A5261EB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Crypto Purchase Bot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3CA247-B4A7-8143-A237-01EA7DE04E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created a bot that would buy and sell different crypto currencies </a:t>
            </a:r>
          </a:p>
          <a:p>
            <a:r>
              <a:rPr lang="en-US" dirty="0"/>
              <a:t>We used </a:t>
            </a:r>
            <a:r>
              <a:rPr lang="en-US" dirty="0" err="1"/>
              <a:t>sklearn</a:t>
            </a:r>
            <a:r>
              <a:rPr lang="en-US" dirty="0"/>
              <a:t> </a:t>
            </a:r>
            <a:r>
              <a:rPr lang="en-US" dirty="0" err="1"/>
              <a:t>svm</a:t>
            </a:r>
            <a:r>
              <a:rPr lang="en-US" dirty="0"/>
              <a:t> to train our bot</a:t>
            </a:r>
          </a:p>
          <a:p>
            <a:r>
              <a:rPr lang="en-US" dirty="0"/>
              <a:t>We chose Alpaca because it would allow paper trades</a:t>
            </a:r>
          </a:p>
          <a:p>
            <a:r>
              <a:rPr lang="en-US" dirty="0"/>
              <a:t>We chose BTC, ETH, LTC, and BCH because Alpaca supported them</a:t>
            </a:r>
          </a:p>
        </p:txBody>
      </p:sp>
    </p:spTree>
    <p:extLst>
      <p:ext uri="{BB962C8B-B14F-4D97-AF65-F5344CB8AC3E}">
        <p14:creationId xmlns:p14="http://schemas.microsoft.com/office/powerpoint/2010/main" val="2293716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5C5CD-6E0A-9741-B9D6-3110C0AB7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88" y="128587"/>
            <a:ext cx="3125788" cy="1905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Data collection and Preparation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D0842-8D91-754D-9118-7876194AD8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37" y="2200274"/>
            <a:ext cx="4954587" cy="4186238"/>
          </a:xfrm>
        </p:spPr>
        <p:txBody>
          <a:bodyPr>
            <a:normAutofit/>
          </a:bodyPr>
          <a:lstStyle/>
          <a:p>
            <a:r>
              <a:rPr lang="en-US" dirty="0"/>
              <a:t>We pulled data back to 12/31/17 for each coin and cleaned them separately</a:t>
            </a:r>
          </a:p>
          <a:p>
            <a:r>
              <a:rPr lang="en-US" dirty="0"/>
              <a:t>We prepped the coins separately so that we could adjust the models as needed</a:t>
            </a:r>
          </a:p>
          <a:p>
            <a:r>
              <a:rPr lang="en-US" dirty="0"/>
              <a:t>We started with a stagnate csv to train the models but then realized we needed live data for the bot to do the buy/sell at the end</a:t>
            </a:r>
          </a:p>
          <a:p>
            <a:r>
              <a:rPr lang="en-US" dirty="0"/>
              <a:t>We used </a:t>
            </a:r>
            <a:r>
              <a:rPr lang="en-US" dirty="0" err="1"/>
              <a:t>yfinance</a:t>
            </a:r>
            <a:r>
              <a:rPr lang="en-US" dirty="0"/>
              <a:t> to pull the data instead of alpaca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76AFC39-CC49-6942-B427-CED326F9632F}"/>
              </a:ext>
            </a:extLst>
          </p:cNvPr>
          <p:cNvSpPr txBox="1">
            <a:spLocks/>
          </p:cNvSpPr>
          <p:nvPr/>
        </p:nvSpPr>
        <p:spPr>
          <a:xfrm>
            <a:off x="7077868" y="414337"/>
            <a:ext cx="4954587" cy="41862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We spent a lot of time adjusting the model to try and get better accuracy but had trouble getting anything over 50%</a:t>
            </a:r>
          </a:p>
          <a:p>
            <a:r>
              <a:rPr lang="en-US" dirty="0"/>
              <a:t>Since the model wasn’t giving us the indicators we wanted, we tested the buy/sell part of the code to make sure it worked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CB4F136-CB91-CE49-8AA5-43A1F02CFDED}"/>
              </a:ext>
            </a:extLst>
          </p:cNvPr>
          <p:cNvSpPr txBox="1">
            <a:spLocks/>
          </p:cNvSpPr>
          <p:nvPr/>
        </p:nvSpPr>
        <p:spPr>
          <a:xfrm>
            <a:off x="9808369" y="4953000"/>
            <a:ext cx="2157412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b="1" dirty="0"/>
              <a:t>Training the Model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AE10327-FA17-0C49-8B2B-ED4944F6AA18}"/>
              </a:ext>
            </a:extLst>
          </p:cNvPr>
          <p:cNvCxnSpPr>
            <a:cxnSpLocks/>
          </p:cNvCxnSpPr>
          <p:nvPr/>
        </p:nvCxnSpPr>
        <p:spPr>
          <a:xfrm>
            <a:off x="4600575" y="0"/>
            <a:ext cx="2786063" cy="685800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27208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14BC4-7673-8F49-B365-765F405C3E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3544" y="490539"/>
            <a:ext cx="4876800" cy="576262"/>
          </a:xfrm>
        </p:spPr>
        <p:txBody>
          <a:bodyPr/>
          <a:lstStyle/>
          <a:p>
            <a:r>
              <a:rPr lang="en-US" sz="3600" b="1" dirty="0"/>
              <a:t>Challenges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A79E6B-EA67-324F-95BF-44BCE707E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3544" y="1328738"/>
            <a:ext cx="4876800" cy="5038723"/>
          </a:xfrm>
        </p:spPr>
        <p:txBody>
          <a:bodyPr>
            <a:normAutofit/>
          </a:bodyPr>
          <a:lstStyle/>
          <a:p>
            <a:r>
              <a:rPr lang="en-US" sz="2400" dirty="0">
                <a:effectLst/>
              </a:rPr>
              <a:t>Google </a:t>
            </a:r>
            <a:r>
              <a:rPr lang="en-US" sz="2400" dirty="0" err="1">
                <a:effectLst/>
              </a:rPr>
              <a:t>Colab</a:t>
            </a:r>
            <a:r>
              <a:rPr lang="en-US" sz="2400" dirty="0">
                <a:effectLst/>
              </a:rPr>
              <a:t> did not work as we expected it to</a:t>
            </a:r>
          </a:p>
          <a:p>
            <a:r>
              <a:rPr lang="en-US" sz="2400" dirty="0">
                <a:effectLst/>
              </a:rPr>
              <a:t>It was very difficult for us all to work on the file at once</a:t>
            </a:r>
          </a:p>
          <a:p>
            <a:r>
              <a:rPr lang="en-US" sz="2400" dirty="0">
                <a:effectLst/>
              </a:rPr>
              <a:t>The save feature caused us to lose have of our code on several instances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A0F22B-522B-1A4A-B589-699FFDAE83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0611" y="490539"/>
            <a:ext cx="4876799" cy="576262"/>
          </a:xfrm>
        </p:spPr>
        <p:txBody>
          <a:bodyPr/>
          <a:lstStyle/>
          <a:p>
            <a:r>
              <a:rPr lang="en-US" sz="3600" b="1" dirty="0"/>
              <a:t>Next Steps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24C383-6F3F-E04C-8681-B35B7786FB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0612" y="1328738"/>
            <a:ext cx="4876801" cy="5038723"/>
          </a:xfrm>
        </p:spPr>
        <p:txBody>
          <a:bodyPr>
            <a:normAutofit/>
          </a:bodyPr>
          <a:lstStyle/>
          <a:p>
            <a:r>
              <a:rPr lang="en-US" sz="2400" dirty="0">
                <a:effectLst/>
              </a:rPr>
              <a:t>Using minute by minute data for a more up to date application</a:t>
            </a:r>
          </a:p>
          <a:p>
            <a:r>
              <a:rPr lang="en-US" sz="2400" dirty="0">
                <a:effectLst/>
              </a:rPr>
              <a:t>Running the application in the command prompt</a:t>
            </a:r>
          </a:p>
          <a:p>
            <a:r>
              <a:rPr lang="en-US" sz="2400" dirty="0">
                <a:effectLst/>
              </a:rPr>
              <a:t>Using different machine learning model variations instead of Moving averages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4391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F89E0F7-D371-CE4D-8F84-8B536DD8A2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62412" y="3329167"/>
            <a:ext cx="4064000" cy="2286000"/>
          </a:xfr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3DBE85-DD4E-B84F-BDFA-B328BE2D2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7863" y="2776075"/>
            <a:ext cx="2945468" cy="35664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1A929A-2543-C847-9CB8-EDF1F29D18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669" y="2776075"/>
            <a:ext cx="2945467" cy="356644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F7A286E-98E8-8A4A-83AA-03FCA8200F30}"/>
              </a:ext>
            </a:extLst>
          </p:cNvPr>
          <p:cNvSpPr/>
          <p:nvPr/>
        </p:nvSpPr>
        <p:spPr>
          <a:xfrm>
            <a:off x="2486025" y="781168"/>
            <a:ext cx="732199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19050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TEAM DUMBLEBUCHA</a:t>
            </a:r>
          </a:p>
        </p:txBody>
      </p:sp>
    </p:spTree>
    <p:extLst>
      <p:ext uri="{BB962C8B-B14F-4D97-AF65-F5344CB8AC3E}">
        <p14:creationId xmlns:p14="http://schemas.microsoft.com/office/powerpoint/2010/main" val="528060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4537</TotalTime>
  <Words>256</Words>
  <Application>Microsoft Macintosh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Mesh</vt:lpstr>
      <vt:lpstr>UW Fintech Bootcamp project 2</vt:lpstr>
      <vt:lpstr>Crypto Purchase Bot</vt:lpstr>
      <vt:lpstr>Data collection and Preparation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UW Fintech Bootcamp project 2</dc:title>
  <dc:creator>Meghan Kennedy</dc:creator>
  <cp:lastModifiedBy>Meghan Kennedy</cp:lastModifiedBy>
  <cp:revision>3</cp:revision>
  <dcterms:created xsi:type="dcterms:W3CDTF">2021-11-30T03:53:20Z</dcterms:created>
  <dcterms:modified xsi:type="dcterms:W3CDTF">2021-12-08T08:24:52Z</dcterms:modified>
</cp:coreProperties>
</file>

<file path=docProps/thumbnail.jpeg>
</file>